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1448943282" r:id="rId6"/>
    <p:sldId id="1448943283" r:id="rId7"/>
    <p:sldId id="1448943284" r:id="rId8"/>
    <p:sldId id="1448943285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33" d="100"/>
          <a:sy n="133" d="100"/>
        </p:scale>
        <p:origin x="1941" y="7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is Zisimopoulos" userId="b25c0fab-12cb-423d-a4aa-23cb9ecb5291" providerId="ADAL" clId="{4753BF1F-1604-424B-8EBD-53B080A76A33}"/>
    <pc:docChg chg="modSld">
      <pc:chgData name="Haris Zisimopoulos" userId="b25c0fab-12cb-423d-a4aa-23cb9ecb5291" providerId="ADAL" clId="{4753BF1F-1604-424B-8EBD-53B080A76A33}" dt="2023-05-12T12:58:44.966" v="2" actId="20577"/>
      <pc:docMkLst>
        <pc:docMk/>
      </pc:docMkLst>
      <pc:sldChg chg="modSp mod">
        <pc:chgData name="Haris Zisimopoulos" userId="b25c0fab-12cb-423d-a4aa-23cb9ecb5291" providerId="ADAL" clId="{4753BF1F-1604-424B-8EBD-53B080A76A33}" dt="2023-05-12T12:58:44.966" v="2" actId="20577"/>
        <pc:sldMkLst>
          <pc:docMk/>
          <pc:sldMk cId="0" sldId="303"/>
        </pc:sldMkLst>
        <pc:spChg chg="mod">
          <ac:chgData name="Haris Zisimopoulos" userId="b25c0fab-12cb-423d-a4aa-23cb9ecb5291" providerId="ADAL" clId="{4753BF1F-1604-424B-8EBD-53B080A76A33}" dt="2023-05-12T12:58:44.966" v="2" actId="20577"/>
          <ac:spMkLst>
            <pc:docMk/>
            <pc:sldMk cId="0" sldId="303"/>
            <ac:spMk id="9219" creationId="{00000000-0000-0000-0000-000000000000}"/>
          </ac:spMkLst>
        </pc:spChg>
      </pc:sldChg>
    </pc:docChg>
  </pc:docChgLst>
  <pc:docChgLst>
    <pc:chgData name="Haris Zisimopoulos" userId="S::harisz@qti.qualcomm.com::b25c0fab-12cb-423d-a4aa-23cb9ecb5291" providerId="AD" clId="Web-{221DE437-FCE4-E2D6-69FA-05A22C7E603F}"/>
    <pc:docChg chg="modSld">
      <pc:chgData name="Haris Zisimopoulos" userId="S::harisz@qti.qualcomm.com::b25c0fab-12cb-423d-a4aa-23cb9ecb5291" providerId="AD" clId="Web-{221DE437-FCE4-E2D6-69FA-05A22C7E603F}" dt="2023-05-11T09:20:16.118" v="59" actId="1076"/>
      <pc:docMkLst>
        <pc:docMk/>
      </pc:docMkLst>
      <pc:sldChg chg="modSp">
        <pc:chgData name="Haris Zisimopoulos" userId="S::harisz@qti.qualcomm.com::b25c0fab-12cb-423d-a4aa-23cb9ecb5291" providerId="AD" clId="Web-{221DE437-FCE4-E2D6-69FA-05A22C7E603F}" dt="2023-05-11T09:20:16.118" v="59" actId="1076"/>
        <pc:sldMkLst>
          <pc:docMk/>
          <pc:sldMk cId="4143475165" sldId="1448943283"/>
        </pc:sldMkLst>
        <pc:spChg chg="mod">
          <ac:chgData name="Haris Zisimopoulos" userId="S::harisz@qti.qualcomm.com::b25c0fab-12cb-423d-a4aa-23cb9ecb5291" providerId="AD" clId="Web-{221DE437-FCE4-E2D6-69FA-05A22C7E603F}" dt="2023-05-11T09:20:16.118" v="59" actId="1076"/>
          <ac:spMkLst>
            <pc:docMk/>
            <pc:sldMk cId="4143475165" sldId="1448943283"/>
            <ac:spMk id="3" creationId="{D5A1BB55-F20B-AC7F-B44E-120E9472E7B1}"/>
          </ac:spMkLst>
        </pc:spChg>
      </pc:sldChg>
    </pc:docChg>
  </pc:docChgLst>
  <pc:docChgLst>
    <pc:chgData name="Sebastian Speicher" userId="87f3833d-aabf-49f9-9440-05df73743c72" providerId="ADAL" clId="{6546404B-A35B-4214-948B-A844718EEDDD}"/>
    <pc:docChg chg="undo custSel addSld delSld modSld">
      <pc:chgData name="Sebastian Speicher" userId="87f3833d-aabf-49f9-9440-05df73743c72" providerId="ADAL" clId="{6546404B-A35B-4214-948B-A844718EEDDD}" dt="2023-05-12T14:30:31.220" v="2778"/>
      <pc:docMkLst>
        <pc:docMk/>
      </pc:docMkLst>
      <pc:sldChg chg="modSp mod">
        <pc:chgData name="Sebastian Speicher" userId="87f3833d-aabf-49f9-9440-05df73743c72" providerId="ADAL" clId="{6546404B-A35B-4214-948B-A844718EEDDD}" dt="2023-05-12T14:30:31.220" v="2778"/>
        <pc:sldMkLst>
          <pc:docMk/>
          <pc:sldMk cId="0" sldId="303"/>
        </pc:sldMkLst>
        <pc:spChg chg="mod">
          <ac:chgData name="Sebastian Speicher" userId="87f3833d-aabf-49f9-9440-05df73743c72" providerId="ADAL" clId="{6546404B-A35B-4214-948B-A844718EEDDD}" dt="2023-05-12T14:30:31.220" v="2778"/>
          <ac:spMkLst>
            <pc:docMk/>
            <pc:sldMk cId="0" sldId="303"/>
            <ac:spMk id="2" creationId="{00000000-0000-0000-0000-000000000000}"/>
          </ac:spMkLst>
        </pc:spChg>
        <pc:spChg chg="mod">
          <ac:chgData name="Sebastian Speicher" userId="87f3833d-aabf-49f9-9440-05df73743c72" providerId="ADAL" clId="{6546404B-A35B-4214-948B-A844718EEDDD}" dt="2023-05-08T16:23:15.715" v="69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Sebastian Speicher" userId="87f3833d-aabf-49f9-9440-05df73743c72" providerId="ADAL" clId="{6546404B-A35B-4214-948B-A844718EEDDD}" dt="2023-05-08T16:53:24.954" v="1821" actId="20577"/>
          <ac:spMkLst>
            <pc:docMk/>
            <pc:sldMk cId="0" sldId="303"/>
            <ac:spMk id="9219" creationId="{00000000-0000-0000-0000-000000000000}"/>
          </ac:spMkLst>
        </pc:spChg>
      </pc:sldChg>
      <pc:sldChg chg="del">
        <pc:chgData name="Sebastian Speicher" userId="87f3833d-aabf-49f9-9440-05df73743c72" providerId="ADAL" clId="{6546404B-A35B-4214-948B-A844718EEDDD}" dt="2023-05-08T16:25:13.674" v="113" actId="47"/>
        <pc:sldMkLst>
          <pc:docMk/>
          <pc:sldMk cId="1933457230" sldId="1448943272"/>
        </pc:sldMkLst>
      </pc:sldChg>
      <pc:sldChg chg="del">
        <pc:chgData name="Sebastian Speicher" userId="87f3833d-aabf-49f9-9440-05df73743c72" providerId="ADAL" clId="{6546404B-A35B-4214-948B-A844718EEDDD}" dt="2023-05-08T16:45:09.400" v="1456" actId="2696"/>
        <pc:sldMkLst>
          <pc:docMk/>
          <pc:sldMk cId="4009150834" sldId="1448943273"/>
        </pc:sldMkLst>
      </pc:sldChg>
      <pc:sldChg chg="del">
        <pc:chgData name="Sebastian Speicher" userId="87f3833d-aabf-49f9-9440-05df73743c72" providerId="ADAL" clId="{6546404B-A35B-4214-948B-A844718EEDDD}" dt="2023-05-08T16:48:22.407" v="1516" actId="2696"/>
        <pc:sldMkLst>
          <pc:docMk/>
          <pc:sldMk cId="583057713" sldId="1448943275"/>
        </pc:sldMkLst>
      </pc:sldChg>
      <pc:sldChg chg="del">
        <pc:chgData name="Sebastian Speicher" userId="87f3833d-aabf-49f9-9440-05df73743c72" providerId="ADAL" clId="{6546404B-A35B-4214-948B-A844718EEDDD}" dt="2023-05-08T16:45:09.400" v="1456" actId="2696"/>
        <pc:sldMkLst>
          <pc:docMk/>
          <pc:sldMk cId="849199021" sldId="1448943281"/>
        </pc:sldMkLst>
      </pc:sldChg>
      <pc:sldChg chg="modSp new mod">
        <pc:chgData name="Sebastian Speicher" userId="87f3833d-aabf-49f9-9440-05df73743c72" providerId="ADAL" clId="{6546404B-A35B-4214-948B-A844718EEDDD}" dt="2023-05-08T16:37:56.057" v="991" actId="20577"/>
        <pc:sldMkLst>
          <pc:docMk/>
          <pc:sldMk cId="1015494770" sldId="1448943282"/>
        </pc:sldMkLst>
        <pc:spChg chg="mod">
          <ac:chgData name="Sebastian Speicher" userId="87f3833d-aabf-49f9-9440-05df73743c72" providerId="ADAL" clId="{6546404B-A35B-4214-948B-A844718EEDDD}" dt="2023-05-08T16:23:27.005" v="100" actId="20577"/>
          <ac:spMkLst>
            <pc:docMk/>
            <pc:sldMk cId="1015494770" sldId="1448943282"/>
            <ac:spMk id="2" creationId="{5E3AD2AD-8D4C-2B59-BEA3-860E3C4497C3}"/>
          </ac:spMkLst>
        </pc:spChg>
        <pc:spChg chg="mod">
          <ac:chgData name="Sebastian Speicher" userId="87f3833d-aabf-49f9-9440-05df73743c72" providerId="ADAL" clId="{6546404B-A35B-4214-948B-A844718EEDDD}" dt="2023-05-08T16:37:56.057" v="991" actId="20577"/>
          <ac:spMkLst>
            <pc:docMk/>
            <pc:sldMk cId="1015494770" sldId="1448943282"/>
            <ac:spMk id="3" creationId="{3C201147-847F-A5E3-DF49-9B0E71746166}"/>
          </ac:spMkLst>
        </pc:spChg>
      </pc:sldChg>
      <pc:sldChg chg="modSp new mod">
        <pc:chgData name="Sebastian Speicher" userId="87f3833d-aabf-49f9-9440-05df73743c72" providerId="ADAL" clId="{6546404B-A35B-4214-948B-A844718EEDDD}" dt="2023-05-08T16:54:36.867" v="1851" actId="20577"/>
        <pc:sldMkLst>
          <pc:docMk/>
          <pc:sldMk cId="4143475165" sldId="1448943283"/>
        </pc:sldMkLst>
        <pc:spChg chg="mod">
          <ac:chgData name="Sebastian Speicher" userId="87f3833d-aabf-49f9-9440-05df73743c72" providerId="ADAL" clId="{6546404B-A35B-4214-948B-A844718EEDDD}" dt="2023-05-08T16:39:03.753" v="1149" actId="20577"/>
          <ac:spMkLst>
            <pc:docMk/>
            <pc:sldMk cId="4143475165" sldId="1448943283"/>
            <ac:spMk id="2" creationId="{A33F600E-4C5D-C51D-9F74-B914E3C47B16}"/>
          </ac:spMkLst>
        </pc:spChg>
        <pc:spChg chg="mod">
          <ac:chgData name="Sebastian Speicher" userId="87f3833d-aabf-49f9-9440-05df73743c72" providerId="ADAL" clId="{6546404B-A35B-4214-948B-A844718EEDDD}" dt="2023-05-08T16:54:36.867" v="1851" actId="20577"/>
          <ac:spMkLst>
            <pc:docMk/>
            <pc:sldMk cId="4143475165" sldId="1448943283"/>
            <ac:spMk id="3" creationId="{D5A1BB55-F20B-AC7F-B44E-120E9472E7B1}"/>
          </ac:spMkLst>
        </pc:spChg>
      </pc:sldChg>
      <pc:sldChg chg="modSp new mod">
        <pc:chgData name="Sebastian Speicher" userId="87f3833d-aabf-49f9-9440-05df73743c72" providerId="ADAL" clId="{6546404B-A35B-4214-948B-A844718EEDDD}" dt="2023-05-08T17:00:14.010" v="2408" actId="20577"/>
        <pc:sldMkLst>
          <pc:docMk/>
          <pc:sldMk cId="358880416" sldId="1448943284"/>
        </pc:sldMkLst>
        <pc:spChg chg="mod">
          <ac:chgData name="Sebastian Speicher" userId="87f3833d-aabf-49f9-9440-05df73743c72" providerId="ADAL" clId="{6546404B-A35B-4214-948B-A844718EEDDD}" dt="2023-05-08T16:45:33.505" v="1464" actId="20577"/>
          <ac:spMkLst>
            <pc:docMk/>
            <pc:sldMk cId="358880416" sldId="1448943284"/>
            <ac:spMk id="2" creationId="{841BADB1-A95F-B7C7-E1C8-49CF5F2B12B5}"/>
          </ac:spMkLst>
        </pc:spChg>
        <pc:spChg chg="mod">
          <ac:chgData name="Sebastian Speicher" userId="87f3833d-aabf-49f9-9440-05df73743c72" providerId="ADAL" clId="{6546404B-A35B-4214-948B-A844718EEDDD}" dt="2023-05-08T17:00:14.010" v="2408" actId="20577"/>
          <ac:spMkLst>
            <pc:docMk/>
            <pc:sldMk cId="358880416" sldId="1448943284"/>
            <ac:spMk id="3" creationId="{CECA99A2-248C-CB8F-4EEF-B2E9463FDE4C}"/>
          </ac:spMkLst>
        </pc:spChg>
      </pc:sldChg>
      <pc:sldChg chg="modSp new mod">
        <pc:chgData name="Sebastian Speicher" userId="87f3833d-aabf-49f9-9440-05df73743c72" providerId="ADAL" clId="{6546404B-A35B-4214-948B-A844718EEDDD}" dt="2023-05-08T17:03:18.377" v="2777" actId="20577"/>
        <pc:sldMkLst>
          <pc:docMk/>
          <pc:sldMk cId="2137551314" sldId="1448943285"/>
        </pc:sldMkLst>
        <pc:spChg chg="mod">
          <ac:chgData name="Sebastian Speicher" userId="87f3833d-aabf-49f9-9440-05df73743c72" providerId="ADAL" clId="{6546404B-A35B-4214-948B-A844718EEDDD}" dt="2023-05-08T16:55:43.353" v="1864" actId="20577"/>
          <ac:spMkLst>
            <pc:docMk/>
            <pc:sldMk cId="2137551314" sldId="1448943285"/>
            <ac:spMk id="2" creationId="{DFDD333F-FB10-E2E8-F0D4-B6076396DCC9}"/>
          </ac:spMkLst>
        </pc:spChg>
        <pc:spChg chg="mod">
          <ac:chgData name="Sebastian Speicher" userId="87f3833d-aabf-49f9-9440-05df73743c72" providerId="ADAL" clId="{6546404B-A35B-4214-948B-A844718EEDDD}" dt="2023-05-08T17:03:18.377" v="2777" actId="20577"/>
          <ac:spMkLst>
            <pc:docMk/>
            <pc:sldMk cId="2137551314" sldId="1448943285"/>
            <ac:spMk id="3" creationId="{E2DF52DF-0C2A-6288-C6B0-E5DB771DD699}"/>
          </ac:spMkLst>
        </pc:spChg>
      </pc:sldChg>
      <pc:sldMasterChg chg="delSldLayout">
        <pc:chgData name="Sebastian Speicher" userId="87f3833d-aabf-49f9-9440-05df73743c72" providerId="ADAL" clId="{6546404B-A35B-4214-948B-A844718EEDDD}" dt="2023-05-08T16:48:22.407" v="1516" actId="2696"/>
        <pc:sldMasterMkLst>
          <pc:docMk/>
          <pc:sldMasterMk cId="0" sldId="2147483729"/>
        </pc:sldMasterMkLst>
        <pc:sldLayoutChg chg="del">
          <pc:chgData name="Sebastian Speicher" userId="87f3833d-aabf-49f9-9440-05df73743c72" providerId="ADAL" clId="{6546404B-A35B-4214-948B-A844718EEDDD}" dt="2023-05-08T16:48:22.407" v="1516" actId="2696"/>
          <pc:sldLayoutMkLst>
            <pc:docMk/>
            <pc:sldMasterMk cId="0" sldId="2147483729"/>
            <pc:sldLayoutMk cId="2000604659" sldId="2147483771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5/12/2023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5/12/2023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#157 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22 – 26 May, 2023, Berlin, DE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en-US" altLang="de-DE" sz="1200" dirty="0">
                <a:solidFill>
                  <a:schemeClr val="bg1"/>
                </a:solidFill>
              </a:rPr>
              <a:t>7, 22 – 26 May 2023, 22 – 26 May, 2023, Berlin, DE</a:t>
            </a:r>
            <a:r>
              <a:rPr lang="en-US" altLang="de-DE" sz="1200" baseline="0" dirty="0">
                <a:solidFill>
                  <a:schemeClr val="bg1"/>
                </a:solidFill>
              </a:rPr>
              <a:t>	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Timing as a service and timing resiliency enhancements </a:t>
            </a:r>
            <a:r>
              <a:rPr lang="en-US" altLang="zh-CN" b="1"/>
              <a:t>for EPS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/>
              <a:t>S2-2307214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AD2AD-8D4C-2B59-BEA3-860E3C449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201147-847F-A5E3-DF49-9B0E717461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Timing as a service refers to providing timing information to UEs​ as a monetizable operator service</a:t>
            </a:r>
          </a:p>
          <a:p>
            <a:pPr lvl="1"/>
            <a:r>
              <a:rPr lang="en-US" dirty="0"/>
              <a:t>Rel-18 enabled</a:t>
            </a:r>
          </a:p>
          <a:p>
            <a:pPr lvl="2"/>
            <a:r>
              <a:rPr lang="en-US" dirty="0"/>
              <a:t>subscription control for timing delivery to individual UEs​</a:t>
            </a:r>
          </a:p>
          <a:p>
            <a:pPr lvl="2"/>
            <a:r>
              <a:rPr lang="en-US" dirty="0"/>
              <a:t>providing quality information about the 5GS clock to UEs </a:t>
            </a:r>
          </a:p>
          <a:p>
            <a:pPr lvl="1"/>
            <a:r>
              <a:rPr lang="en-US" dirty="0"/>
              <a:t>Clock quality information enables UEs to </a:t>
            </a:r>
          </a:p>
          <a:p>
            <a:pPr lvl="2"/>
            <a:r>
              <a:rPr lang="en-US" dirty="0"/>
              <a:t>determine if the 5G clock quality is sufficient,</a:t>
            </a:r>
          </a:p>
          <a:p>
            <a:pPr lvl="2"/>
            <a:r>
              <a:rPr lang="en-US" dirty="0"/>
              <a:t>compare the 5G clock quality against other available time sources</a:t>
            </a:r>
          </a:p>
          <a:p>
            <a:pPr lvl="2"/>
            <a:r>
              <a:rPr lang="en-US" dirty="0"/>
              <a:t>select the best available clock source​</a:t>
            </a:r>
          </a:p>
          <a:p>
            <a:r>
              <a:rPr lang="en-US" dirty="0"/>
              <a:t>Timing as a service enhances timing resiliency as it enables use of 5GS as another reliable time source.</a:t>
            </a:r>
          </a:p>
        </p:txBody>
      </p:sp>
    </p:spTree>
    <p:extLst>
      <p:ext uri="{BB962C8B-B14F-4D97-AF65-F5344CB8AC3E}">
        <p14:creationId xmlns:p14="http://schemas.microsoft.com/office/powerpoint/2010/main" val="10154947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F600E-4C5D-C51D-9F74-B914E3C47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A1BB55-F20B-AC7F-B44E-120E9472E7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561" y="1200150"/>
            <a:ext cx="8388350" cy="4830763"/>
          </a:xfrm>
        </p:spPr>
        <p:txBody>
          <a:bodyPr/>
          <a:lstStyle/>
          <a:p>
            <a:r>
              <a:rPr lang="en-US" dirty="0"/>
              <a:t>Timing as a service is only supported for NR</a:t>
            </a:r>
          </a:p>
          <a:p>
            <a:r>
              <a:rPr lang="en-US" dirty="0"/>
              <a:t>NR coverage is still quite limited and may not be available in many areas for quite some time and cost of the UE can be problematic for certain use cases</a:t>
            </a:r>
            <a:endParaRPr lang="en-US" dirty="0">
              <a:cs typeface="Calibri"/>
            </a:endParaRPr>
          </a:p>
          <a:p>
            <a:r>
              <a:rPr lang="en-US" dirty="0"/>
              <a:t>Other RATs (terrestrial and non-terrestrial NB-IoT and </a:t>
            </a:r>
            <a:r>
              <a:rPr lang="en-US" dirty="0" err="1"/>
              <a:t>eMTC</a:t>
            </a:r>
            <a:r>
              <a:rPr lang="en-US" dirty="0"/>
              <a:t>) do not support timing as a service</a:t>
            </a:r>
          </a:p>
          <a:p>
            <a:pPr lvl="1"/>
            <a:r>
              <a:rPr lang="en-US" dirty="0"/>
              <a:t>NB-IoT/</a:t>
            </a:r>
            <a:r>
              <a:rPr lang="en-US" dirty="0" err="1"/>
              <a:t>eMTC</a:t>
            </a:r>
            <a:r>
              <a:rPr lang="en-US" dirty="0"/>
              <a:t> do not support providing time selectively to UEs based on subscription information and </a:t>
            </a:r>
          </a:p>
          <a:p>
            <a:pPr lvl="1"/>
            <a:r>
              <a:rPr lang="en-US" dirty="0"/>
              <a:t>NB-IoT/</a:t>
            </a:r>
            <a:r>
              <a:rPr lang="en-US" dirty="0" err="1"/>
              <a:t>eMTC</a:t>
            </a:r>
            <a:r>
              <a:rPr lang="en-US" dirty="0"/>
              <a:t> do not support providing clock quality information to UEs.​</a:t>
            </a:r>
          </a:p>
          <a:p>
            <a:pPr lvl="1"/>
            <a:r>
              <a:rPr lang="en-US" dirty="0"/>
              <a:t>Note: For NB-IoT/</a:t>
            </a:r>
            <a:r>
              <a:rPr lang="en-US" dirty="0" err="1"/>
              <a:t>eMTC</a:t>
            </a:r>
            <a:r>
              <a:rPr lang="en-US" dirty="0"/>
              <a:t> over NTN, timing as a service is useful if GNSS is not supported or temporarily not available.​</a:t>
            </a:r>
          </a:p>
        </p:txBody>
      </p:sp>
    </p:spTree>
    <p:extLst>
      <p:ext uri="{BB962C8B-B14F-4D97-AF65-F5344CB8AC3E}">
        <p14:creationId xmlns:p14="http://schemas.microsoft.com/office/powerpoint/2010/main" val="414347516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BADB1-A95F-B7C7-E1C8-49CF5F2B1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A99A2-248C-CB8F-4EEF-B2E9463FDE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Enable timing as a service for NB-IoT/</a:t>
            </a:r>
            <a:r>
              <a:rPr lang="en-US" dirty="0" err="1"/>
              <a:t>eMTC</a:t>
            </a:r>
            <a:r>
              <a:rPr lang="en-US" dirty="0"/>
              <a:t> (terrestrial and NTN) connected to EPC to maximize monetization potential for operators</a:t>
            </a:r>
          </a:p>
          <a:p>
            <a:pPr lvl="1"/>
            <a:r>
              <a:rPr lang="en-US" dirty="0"/>
              <a:t>Enable selective reference time delivery for NB-IoT/</a:t>
            </a:r>
            <a:r>
              <a:rPr lang="en-US" dirty="0" err="1"/>
              <a:t>eMTC</a:t>
            </a:r>
            <a:r>
              <a:rPr lang="en-US" dirty="0"/>
              <a:t> based on subscription information</a:t>
            </a:r>
          </a:p>
          <a:p>
            <a:pPr lvl="1"/>
            <a:r>
              <a:rPr lang="en-US" dirty="0"/>
              <a:t>Enable delivery of clock quality information to UEs for NB-IoT/</a:t>
            </a:r>
            <a:r>
              <a:rPr lang="en-US" dirty="0" err="1"/>
              <a:t>eMTC</a:t>
            </a:r>
            <a:r>
              <a:rPr lang="en-US" dirty="0"/>
              <a:t> (terrestrial and over NTN)​</a:t>
            </a:r>
          </a:p>
          <a:p>
            <a:pPr lvl="1"/>
            <a:r>
              <a:rPr lang="en-US" dirty="0"/>
              <a:t>Support propagation delay compensation (specifically relevant for NB-IoT/</a:t>
            </a:r>
            <a:r>
              <a:rPr lang="en-US" dirty="0" err="1"/>
              <a:t>eMTC</a:t>
            </a:r>
            <a:r>
              <a:rPr lang="en-US" dirty="0"/>
              <a:t> over NTN for UEs without GNSS)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8041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D333F-FB10-E2E8-F0D4-B6076396D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F52DF-0C2A-6288-C6B0-E5DB771DD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Study how to enable selective reference time and clock quality information delivery based on subscription for NB-IoT and </a:t>
            </a:r>
            <a:r>
              <a:rPr lang="en-US" sz="1800" dirty="0" err="1"/>
              <a:t>eMTC</a:t>
            </a:r>
            <a:r>
              <a:rPr lang="en-US" sz="1800" dirty="0"/>
              <a:t> (terrestrial and non-terrestrial)</a:t>
            </a:r>
          </a:p>
          <a:p>
            <a:pPr lvl="1"/>
            <a:r>
              <a:rPr lang="en-US" sz="1600" dirty="0"/>
              <a:t>Subscription enhancements in HSS for control of reference time delivery and control of clock quality delivery to the UE</a:t>
            </a:r>
          </a:p>
          <a:p>
            <a:pPr lvl="1"/>
            <a:r>
              <a:rPr lang="en-US" sz="1600" dirty="0"/>
              <a:t>MME enhancements to inform eNBs about need for reference time delivery and clock quality information delivery for individual UEs</a:t>
            </a:r>
          </a:p>
          <a:p>
            <a:pPr lvl="1"/>
            <a:r>
              <a:rPr lang="en-US" sz="1600" dirty="0" err="1"/>
              <a:t>eNB</a:t>
            </a:r>
            <a:r>
              <a:rPr lang="en-US" sz="1600" dirty="0"/>
              <a:t> support for delivery of reference time and clock quality information for individual UEs</a:t>
            </a:r>
          </a:p>
          <a:p>
            <a:r>
              <a:rPr lang="en-US" sz="1800" dirty="0"/>
              <a:t>Study how to support propagation delay compensation for NB-IoT and </a:t>
            </a:r>
            <a:r>
              <a:rPr lang="en-US" sz="1800" dirty="0" err="1"/>
              <a:t>eMTC</a:t>
            </a:r>
            <a:endParaRPr lang="en-US" sz="1800" dirty="0"/>
          </a:p>
          <a:p>
            <a:r>
              <a:rPr lang="en-US" sz="1800" dirty="0"/>
              <a:t>NOTE: Cooperation with RAN2 and RAN3 is assumed for </a:t>
            </a:r>
            <a:r>
              <a:rPr lang="en-US" sz="1800"/>
              <a:t>these objectives.</a:t>
            </a: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3755131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www.w3.org/XML/1998/namespace"/>
    <ds:schemaRef ds:uri="http://purl.org/dc/dcmitype/"/>
    <ds:schemaRef ds:uri="09cef1fd-e61b-4dbf-b745-21988b13f978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dcc30912-d230-4cc2-b11f-bb5ca2a6b6f5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50403</TotalTime>
  <Words>392</Words>
  <Application>Microsoft Office PowerPoint</Application>
  <PresentationFormat>On-screen Show (4:3)</PresentationFormat>
  <Paragraphs>33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Timing as a service and timing resiliency enhancements for EPS</vt:lpstr>
      <vt:lpstr>Background</vt:lpstr>
      <vt:lpstr>Motivation</vt:lpstr>
      <vt:lpstr>Proposal</vt:lpstr>
      <vt:lpstr>Objectives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QC_10</cp:lastModifiedBy>
  <cp:revision>1937</cp:revision>
  <dcterms:created xsi:type="dcterms:W3CDTF">2008-08-30T09:32:10Z</dcterms:created>
  <dcterms:modified xsi:type="dcterms:W3CDTF">2023-05-12T14:30:32Z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